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2032" y="-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8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8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5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4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46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1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ose_Close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47" y="530251"/>
            <a:ext cx="2253954" cy="1514562"/>
          </a:xfrm>
          <a:prstGeom prst="rect">
            <a:avLst/>
          </a:prstGeom>
        </p:spPr>
      </p:pic>
      <p:pic>
        <p:nvPicPr>
          <p:cNvPr id="9" name="Picture 8" descr="Rose_Kardina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8"/>
          <a:stretch/>
        </p:blipFill>
        <p:spPr>
          <a:xfrm>
            <a:off x="-1" y="0"/>
            <a:ext cx="1175047" cy="20448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" y="2286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" y="4572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" y="6858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25004" y="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25004" y="2286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25004" y="4572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25004" y="6858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elphiniu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5"/>
          <a:stretch/>
        </p:blipFill>
        <p:spPr>
          <a:xfrm rot="16200000">
            <a:off x="4117097" y="-692091"/>
            <a:ext cx="2044811" cy="3428997"/>
          </a:xfrm>
          <a:prstGeom prst="rect">
            <a:avLst/>
          </a:prstGeom>
        </p:spPr>
      </p:pic>
      <p:pic>
        <p:nvPicPr>
          <p:cNvPr id="25" name="Picture 24" descr="Snapdrag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3320" y="1542679"/>
            <a:ext cx="1942361" cy="3429001"/>
          </a:xfrm>
          <a:prstGeom prst="rect">
            <a:avLst/>
          </a:prstGeom>
        </p:spPr>
      </p:pic>
      <p:pic>
        <p:nvPicPr>
          <p:cNvPr id="27" name="Picture 26" descr="Stargaz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4507" y="1902505"/>
            <a:ext cx="2288138" cy="3050851"/>
          </a:xfrm>
          <a:prstGeom prst="rect">
            <a:avLst/>
          </a:prstGeom>
        </p:spPr>
      </p:pic>
      <p:pic>
        <p:nvPicPr>
          <p:cNvPr id="28" name="Picture 27" descr="Petunia_Basket_Jambore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7097" y="4939097"/>
            <a:ext cx="2246783" cy="1512587"/>
          </a:xfrm>
          <a:prstGeom prst="rect">
            <a:avLst/>
          </a:prstGeom>
        </p:spPr>
      </p:pic>
      <p:pic>
        <p:nvPicPr>
          <p:cNvPr id="29" name="Picture 28" descr="Petunia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97784" y="4791559"/>
            <a:ext cx="2263240" cy="1791205"/>
          </a:xfrm>
          <a:prstGeom prst="rect">
            <a:avLst/>
          </a:prstGeom>
        </p:spPr>
      </p:pic>
      <p:pic>
        <p:nvPicPr>
          <p:cNvPr id="30" name="Picture 29" descr="Tulip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18" y="4572000"/>
            <a:ext cx="2357583" cy="2254620"/>
          </a:xfrm>
          <a:prstGeom prst="rect">
            <a:avLst/>
          </a:prstGeom>
        </p:spPr>
      </p:pic>
      <p:pic>
        <p:nvPicPr>
          <p:cNvPr id="31" name="Picture 30" descr="Chrysanthemum_Daisy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90165" y="7143750"/>
            <a:ext cx="2286000" cy="1714500"/>
          </a:xfrm>
          <a:prstGeom prst="rect">
            <a:avLst/>
          </a:prstGeom>
        </p:spPr>
      </p:pic>
      <p:pic>
        <p:nvPicPr>
          <p:cNvPr id="32" name="Picture 31" descr="Chrysanthemum_Incurve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3600" y="7138594"/>
            <a:ext cx="2291889" cy="1718917"/>
          </a:xfrm>
          <a:prstGeom prst="rect">
            <a:avLst/>
          </a:prstGeom>
        </p:spPr>
      </p:pic>
      <p:pic>
        <p:nvPicPr>
          <p:cNvPr id="33" name="Picture 32" descr="Chrysanthemum_Quil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39405" y="7144783"/>
            <a:ext cx="2284815" cy="1713611"/>
          </a:xfrm>
          <a:prstGeom prst="rect">
            <a:avLst/>
          </a:prstGeom>
        </p:spPr>
      </p:pic>
      <p:pic>
        <p:nvPicPr>
          <p:cNvPr id="34" name="Picture 33" descr="Chrysanthemum_Anemon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2722" y="7142716"/>
            <a:ext cx="2287176" cy="17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2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Delphinium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1" y="2286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Oriental Lilies</a:t>
            </a:r>
          </a:p>
          <a:p>
            <a:pPr algn="ctr"/>
            <a:r>
              <a:rPr lang="en-US" sz="2400" dirty="0" smtClean="0"/>
              <a:t>(Stargazer)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-1" y="4572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Tulip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" y="6858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Chrysanthemum</a:t>
            </a:r>
          </a:p>
          <a:p>
            <a:pPr algn="ctr"/>
            <a:r>
              <a:rPr lang="en-US" sz="2400" dirty="0" smtClean="0"/>
              <a:t>Top: Quill type</a:t>
            </a:r>
          </a:p>
          <a:p>
            <a:pPr algn="ctr"/>
            <a:r>
              <a:rPr lang="en-US" sz="2400" dirty="0" smtClean="0"/>
              <a:t>Bottom: Anemone type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425004" y="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25004" y="2286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Snapdragon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425004" y="4572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Petunia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425004" y="6858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Chrysanthemum</a:t>
            </a:r>
          </a:p>
          <a:p>
            <a:pPr algn="ctr"/>
            <a:r>
              <a:rPr lang="en-US" sz="2400" dirty="0" smtClean="0"/>
              <a:t>Top: Daisy type</a:t>
            </a:r>
          </a:p>
          <a:p>
            <a:pPr algn="ctr"/>
            <a:r>
              <a:rPr lang="en-US" sz="2400" dirty="0" smtClean="0"/>
              <a:t>Bottom: Incurve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4774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28</Words>
  <Application>Microsoft Macintosh PowerPoint</Application>
  <PresentationFormat>Letter Paper (8.5x11 in)</PresentationFormat>
  <Paragraphs>13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Logan Halstrom</dc:creator>
  <cp:lastModifiedBy>Logan Halstrom</cp:lastModifiedBy>
  <cp:revision>8</cp:revision>
  <dcterms:created xsi:type="dcterms:W3CDTF">2017-04-19T00:14:58Z</dcterms:created>
  <dcterms:modified xsi:type="dcterms:W3CDTF">2017-04-19T04:12:20Z</dcterms:modified>
</cp:coreProperties>
</file>